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7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69C9C2F-F902-65D8-BE8C-F9EE55C9D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81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2086294" y="1115704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Concours de copie </a:t>
            </a: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C5FBA44-D005-4B31-B58A-C36E5145B0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7529">
            <a:off x="7501299" y="127169"/>
            <a:ext cx="5208814" cy="5208814"/>
          </a:xfrm>
          <a:prstGeom prst="rect">
            <a:avLst/>
          </a:prstGeom>
        </p:spPr>
      </p:pic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2A94E03A-04CD-4682-96E9-0EB983200793}"/>
              </a:ext>
            </a:extLst>
          </p:cNvPr>
          <p:cNvSpPr txBox="1">
            <a:spLocks/>
          </p:cNvSpPr>
          <p:nvPr/>
        </p:nvSpPr>
        <p:spPr>
          <a:xfrm>
            <a:off x="205846" y="6333685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i="1" dirty="0">
                <a:solidFill>
                  <a:srgbClr val="00B050"/>
                </a:solidFill>
              </a:rPr>
              <a:t>E1</a:t>
            </a:r>
            <a:r>
              <a:rPr lang="fr-FR" sz="1800" i="1" dirty="0">
                <a:solidFill>
                  <a:srgbClr val="00B050"/>
                </a:solidFill>
              </a:rPr>
              <a:t> J’ai une écriture lisible   </a:t>
            </a:r>
            <a:r>
              <a:rPr lang="fr-FR" sz="1800" b="1" i="1" dirty="0">
                <a:solidFill>
                  <a:srgbClr val="00B050"/>
                </a:solidFill>
              </a:rPr>
              <a:t>E2</a:t>
            </a:r>
            <a:r>
              <a:rPr lang="fr-FR" sz="1800" i="1" dirty="0">
                <a:solidFill>
                  <a:srgbClr val="00B050"/>
                </a:solidFill>
              </a:rPr>
              <a:t> Je copie efficacement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E722DE1-72DE-00A4-325D-60CE0C0C5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91696">
            <a:off x="1279706" y="2057980"/>
            <a:ext cx="5187007" cy="3541176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BD16DA-1CDA-3500-01AB-5128B670EF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2363717" y="2594714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b="1" dirty="0"/>
              <a:t>BONUS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7996" y="1678607"/>
            <a:ext cx="2530857" cy="369541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B5F709B-C842-8DF3-9AD0-4377F3B21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Compléter les dialogues de BD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5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7E0A3DD-A791-4017-8A1B-E68500E79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2477" y="1129421"/>
            <a:ext cx="4455155" cy="447976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64E9403-E032-416A-837A-B798CADC9589}"/>
              </a:ext>
            </a:extLst>
          </p:cNvPr>
          <p:cNvSpPr txBox="1"/>
          <p:nvPr/>
        </p:nvSpPr>
        <p:spPr>
          <a:xfrm>
            <a:off x="5251533" y="5739975"/>
            <a:ext cx="4367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Un monstre dans la cheminée </a:t>
            </a:r>
            <a:r>
              <a:rPr lang="fr-FR" sz="1200" dirty="0"/>
              <a:t>– Olivier Celik</a:t>
            </a:r>
          </a:p>
          <a:p>
            <a:r>
              <a:rPr lang="fr-FR" sz="1200" dirty="0"/>
              <a:t>Illustrations d’Adeline Pham, éditions Nathan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59E4B4C-B28B-D554-B52F-E96B289E8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65</Words>
  <Application>Microsoft Office PowerPoint</Application>
  <PresentationFormat>Grand écran</PresentationFormat>
  <Paragraphs>18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Compléter les dialogues de BD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40</cp:revision>
  <dcterms:created xsi:type="dcterms:W3CDTF">2021-07-17T07:25:24Z</dcterms:created>
  <dcterms:modified xsi:type="dcterms:W3CDTF">2022-08-06T21:06:54Z</dcterms:modified>
</cp:coreProperties>
</file>